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75" r:id="rId2"/>
  </p:sldIdLst>
  <p:sldSz cx="9144000" cy="6858000" type="screen4x3"/>
  <p:notesSz cx="9926638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3333FF"/>
    <a:srgbClr val="0000FF"/>
    <a:srgbClr val="3366FF"/>
    <a:srgbClr val="00CC00"/>
    <a:srgbClr val="00CC66"/>
    <a:srgbClr val="FF0066"/>
    <a:srgbClr val="0033CC"/>
    <a:srgbClr val="640018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 autoAdjust="0"/>
  </p:normalViewPr>
  <p:slideViewPr>
    <p:cSldViewPr>
      <p:cViewPr varScale="1">
        <p:scale>
          <a:sx n="112" d="100"/>
          <a:sy n="112" d="100"/>
        </p:scale>
        <p:origin x="150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462"/>
    </p:cViewPr>
  </p:sorterViewPr>
  <p:notesViewPr>
    <p:cSldViewPr>
      <p:cViewPr varScale="1">
        <p:scale>
          <a:sx n="40" d="100"/>
          <a:sy n="40" d="100"/>
        </p:scale>
        <p:origin x="-1500" y="-96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6506" y="0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6506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fld id="{F1733856-8B12-4261-9D8D-C0BC8E556B0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6506" y="0"/>
            <a:ext cx="4300134" cy="34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239" y="3229288"/>
            <a:ext cx="7280160" cy="305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noProof="0"/>
              <a:t>Δεύτερου επιπέδου</a:t>
            </a:r>
          </a:p>
          <a:p>
            <a:pPr lvl="2"/>
            <a:r>
              <a:rPr lang="el-GR" noProof="0"/>
              <a:t>Τρίτου επιπέδου</a:t>
            </a:r>
          </a:p>
          <a:p>
            <a:pPr lvl="3"/>
            <a:r>
              <a:rPr lang="el-GR" noProof="0"/>
              <a:t>Τέταρτου επιπέδου</a:t>
            </a:r>
          </a:p>
          <a:p>
            <a:pPr lvl="4"/>
            <a:r>
              <a:rPr lang="el-GR" noProof="0"/>
              <a:t>Πέμπτου επιπέδου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defTabSz="935987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6506" y="6457009"/>
            <a:ext cx="4300134" cy="34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41" tIns="46770" rIns="93541" bIns="46770" numCol="1" anchor="b" anchorCtr="0" compatLnSpc="1">
            <a:prstTxWarp prst="textNoShape">
              <a:avLst/>
            </a:prstTxWarp>
          </a:bodyPr>
          <a:lstStyle>
            <a:lvl1pPr algn="r" defTabSz="935987">
              <a:defRPr sz="1200"/>
            </a:lvl1pPr>
          </a:lstStyle>
          <a:p>
            <a:pPr>
              <a:defRPr/>
            </a:pPr>
            <a:fld id="{D852FBBE-01A3-4D1B-A4F5-CE529D6ED39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A33D1-3110-423A-A726-C8D5A86B6D5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E40EC-D0D3-4EDD-BA27-4CEE3BC828C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E55DB-E85C-43FC-AEC2-C6691E9061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Τίτλος, Κείμενο και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ClipArt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661B1-F1F6-4483-AD1C-0ED2934B1D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Τίτλος, Clip Art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ClipArt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C942-D9B5-4ADE-8023-E9AF3320BF7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Τίτλος, 2 Αντικείμενα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9DC9D-AD66-4C29-AE90-29D09F25E17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Τίτλος, Αντικείμενο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DA97F-D352-4521-8F02-6B0F40D5A3A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Τίτλος, Κείμενο και 2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55C78-EE3D-41F6-B175-561A0654917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E9F2F-FC33-49F4-8032-D24D4AB9A17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76AF9-F21B-4606-8F75-9057FBA5353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ACD6-9789-4CC6-8C15-37B6BFB09D1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A683F-8B56-49C5-9CA3-F27DB687DFA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A0557-F01C-47B2-8DF3-9A4678D4F0F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A501D-5605-4690-9DEE-FCABD459030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C8520-E9D9-413E-9B88-E3846A21360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62F39-265C-4092-808C-B05989375AB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Κάντε κλικ για να επεξεργαστείτε τον τίτλο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l-GR"/>
              <a:t>Δ.Ε.Υ.Α. ΙΩΑΝΝΙΝΩΝ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D06E673-8CE2-4912-9557-2551B188D0F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03A9BAC-114B-EB25-E548-052F7950A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400" dirty="0"/>
              <a:t>ΠΑΡΑΡΤΗΜΑ </a:t>
            </a:r>
            <a:r>
              <a:rPr lang="en-US" sz="2400" dirty="0"/>
              <a:t>III</a:t>
            </a:r>
            <a:br>
              <a:rPr lang="el-GR" sz="2400" dirty="0"/>
            </a:br>
            <a:br>
              <a:rPr lang="en-US" sz="2400" dirty="0"/>
            </a:br>
            <a:r>
              <a:rPr lang="el-GR" sz="2400" dirty="0"/>
              <a:t>ΟΔΗΓΟΣ ΥΓΕΙΑΣ &amp; ΑΣΦΑΛΕΙΑΣ ΣΤΗΝ ΕΡΓΑΣΙΑ</a:t>
            </a:r>
          </a:p>
        </p:txBody>
      </p:sp>
      <p:pic>
        <p:nvPicPr>
          <p:cNvPr id="6" name="Θέση περιεχομένου 5">
            <a:extLst>
              <a:ext uri="{FF2B5EF4-FFF2-40B4-BE49-F238E27FC236}">
                <a16:creationId xmlns:a16="http://schemas.microsoft.com/office/drawing/2014/main" id="{F2BF05E9-75C3-069A-335A-91E233415A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6598" y="3172893"/>
            <a:ext cx="2450804" cy="1731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  <p:extLst>
      <p:ext uri="{BB962C8B-B14F-4D97-AF65-F5344CB8AC3E}">
        <p14:creationId xmlns:p14="http://schemas.microsoft.com/office/powerpoint/2010/main" val="553708668"/>
      </p:ext>
    </p:extLst>
  </p:cSld>
  <p:clrMapOvr>
    <a:masterClrMapping/>
  </p:clrMapOvr>
</p:sld>
</file>

<file path=ppt/theme/theme1.xml><?xml version="1.0" encoding="utf-8"?>
<a:theme xmlns:a="http://schemas.openxmlformats.org/drawingml/2006/main" name="Κενή παρουσίαση">
  <a:themeElements>
    <a:clrScheme name="">
      <a:dk1>
        <a:srgbClr val="0033CC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2AAE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Κενή παρουσίαση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Κενή παρουσίαση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Κενή παρουσίαση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Κενή παρουσίαση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Office\Πρότυπα\Κενή παρουσίαση.pot</Template>
  <TotalTime>15960</TotalTime>
  <Words>10</Words>
  <Application>Microsoft Office PowerPoint</Application>
  <PresentationFormat>Προβολή στην οθόνη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Κενή παρουσίαση</vt:lpstr>
      <vt:lpstr>ΠΑΡΑΡΤΗΜΑ III  ΟΔΗΓΟΣ ΥΓΕΙΑΣ &amp; ΑΣΦΑΛΕΙΑΣ ΣΤΗΝ ΕΡΓΑΣΙΑ</vt:lpstr>
    </vt:vector>
  </TitlesOfParts>
  <Company>DEYAI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ΟΔΗΓΟΣ ΓΙΑ ΤΗΝ ΑΣΦΑΛΕΙΑ &amp; ΥΓΙΕΙΝΗ ΣΤΗΝ ΕΡΓΑΣΙΑ</dc:title>
  <dc:creator>DEYAI2</dc:creator>
  <cp:lastModifiedBy>uaer</cp:lastModifiedBy>
  <cp:revision>1375</cp:revision>
  <cp:lastPrinted>2024-03-06T10:19:41Z</cp:lastPrinted>
  <dcterms:created xsi:type="dcterms:W3CDTF">2004-08-27T05:16:54Z</dcterms:created>
  <dcterms:modified xsi:type="dcterms:W3CDTF">2024-03-06T10:29:10Z</dcterms:modified>
</cp:coreProperties>
</file>